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43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 cstate="print"/>
          <a:srcRect l="1592" r="8489" b="17948"/>
          <a:stretch/>
        </p:blipFill>
        <p:spPr>
          <a:xfrm>
            <a:off x="74010" y="23327"/>
            <a:ext cx="16181990" cy="906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714" y="108274"/>
            <a:ext cx="5682524" cy="319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4159" y="111800"/>
            <a:ext cx="5435823" cy="319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1"/>
          <p:cNvPicPr>
            <a:picLocks noChangeAspect="1"/>
          </p:cNvPicPr>
          <p:nvPr/>
        </p:nvPicPr>
        <p:blipFill rotWithShape="1">
          <a:blip r:embed="rId4" cstate="print"/>
          <a:srcRect l="-1547" t="20676" r="20642" b="17426"/>
          <a:stretch/>
        </p:blipFill>
        <p:spPr>
          <a:xfrm>
            <a:off x="110617" y="3164677"/>
            <a:ext cx="5714802" cy="309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4041" y="3209753"/>
            <a:ext cx="5480889" cy="290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ject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01" y="6100320"/>
            <a:ext cx="5699112" cy="286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ject 1"/>
          <p:cNvPicPr>
            <a:picLocks noChangeAspect="1"/>
          </p:cNvPicPr>
          <p:nvPr/>
        </p:nvPicPr>
        <p:blipFill rotWithShape="1">
          <a:blip r:embed="rId7" cstate="print"/>
          <a:srcRect l="-273" t="-15813" r="-4319" b="11222"/>
          <a:stretch/>
        </p:blipFill>
        <p:spPr>
          <a:xfrm>
            <a:off x="5721373" y="5603050"/>
            <a:ext cx="5722674" cy="336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image1.jpeg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867" y="1517537"/>
            <a:ext cx="4952284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Bulut Belirtme Çizgisi 27"/>
          <p:cNvSpPr/>
          <p:nvPr/>
        </p:nvSpPr>
        <p:spPr>
          <a:xfrm>
            <a:off x="11254811" y="3117017"/>
            <a:ext cx="4903997" cy="454343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kdörtgen 17"/>
          <p:cNvSpPr/>
          <p:nvPr/>
        </p:nvSpPr>
        <p:spPr>
          <a:xfrm>
            <a:off x="11681500" y="4029977"/>
            <a:ext cx="41770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i="1" dirty="0" smtClean="0">
                <a:ln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kariyer@metyx.com</a:t>
            </a:r>
          </a:p>
          <a:p>
            <a:pPr algn="ctr"/>
            <a:endParaRPr lang="tr-TR" sz="4400" b="1" i="1" dirty="0">
              <a:ln/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1916109" y="4912201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ln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ÖZGEÇMİŞLERİNİ</a:t>
            </a:r>
          </a:p>
          <a:p>
            <a:endParaRPr lang="tr-TR" sz="3200" b="1" i="1" dirty="0">
              <a:ln/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dirty="0" smtClean="0"/>
              <a:t> </a:t>
            </a:r>
            <a:r>
              <a:rPr lang="tr-TR" sz="3200" b="1" i="1" dirty="0">
                <a:ln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BEKLİYORUZ!</a:t>
            </a:r>
            <a:endParaRPr lang="en-US" sz="3200" b="1" i="1" dirty="0">
              <a:ln/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Office PowerPoint</Application>
  <PresentationFormat>Özel</PresentationFormat>
  <Paragraphs>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officegen</dc:creator>
  <cp:lastModifiedBy>Aslican Yurdakul</cp:lastModifiedBy>
  <cp:revision>6</cp:revision>
  <dcterms:created xsi:type="dcterms:W3CDTF">2021-09-23T12:29:56Z</dcterms:created>
  <dcterms:modified xsi:type="dcterms:W3CDTF">2021-09-24T08:46:53Z</dcterms:modified>
</cp:coreProperties>
</file>